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2bcc9ff5da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2bcc9ff5d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EMOTION DETECTION IN SPEECH</a:t>
            </a:r>
            <a:endParaRPr sz="3800"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-A Comparative Study of State-of-the-Art Approaches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lassify spoken audio into predefined emotional categories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Happy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Angry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Calm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Surprised, etc.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Real-World Importance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Virtual Assistants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Healthcare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Customer Service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Security &amp; Surveillance</a:t>
            </a:r>
            <a:endParaRPr/>
          </a:p>
        </p:txBody>
      </p:sp>
      <p:sp>
        <p:nvSpPr>
          <p:cNvPr id="81" name="Google Shape;81;p1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Enhances user experience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</a:t>
            </a:r>
            <a:r>
              <a:rPr lang="en"/>
              <a:t>motional well-being monitoring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Customer sentiment detection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Identifies stress or aggression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Approaches</a:t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Traditional Machine Learning Approaches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Support Vector Machines (SVM)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Random Forest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k-NN models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Deep Learning-Based Approaches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CNN-Based Models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Recurrent Neural Networks (RNNs) &amp; Transformers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Self-Supervised Learning (SSL) Approaches</a:t>
            </a:r>
            <a:endParaRPr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8050" y="0"/>
            <a:ext cx="586594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30%</a:t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</a:t>
            </a:r>
            <a:r>
              <a:rPr lang="en"/>
              <a:t>eep learning models improve accuracy by ~10-30% compared to traditional methods.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265500" y="3949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Evaluation Metrics</a:t>
            </a:r>
            <a:endParaRPr sz="3600"/>
          </a:p>
        </p:txBody>
      </p:sp>
      <p:sp>
        <p:nvSpPr>
          <p:cNvPr id="100" name="Google Shape;100;p18"/>
          <p:cNvSpPr txBox="1"/>
          <p:nvPr>
            <p:ph idx="1" type="subTitle"/>
          </p:nvPr>
        </p:nvSpPr>
        <p:spPr>
          <a:xfrm>
            <a:off x="265500" y="20936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Accuracy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Precision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Recall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F1-score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Confusion Matrix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0650" y="725100"/>
            <a:ext cx="4450800" cy="3815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265500" y="490075"/>
            <a:ext cx="4045200" cy="8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Results</a:t>
            </a:r>
            <a:endParaRPr sz="3600"/>
          </a:p>
        </p:txBody>
      </p:sp>
      <p:sp>
        <p:nvSpPr>
          <p:cNvPr id="107" name="Google Shape;107;p19"/>
          <p:cNvSpPr txBox="1"/>
          <p:nvPr>
            <p:ph idx="1" type="subTitle"/>
          </p:nvPr>
        </p:nvSpPr>
        <p:spPr>
          <a:xfrm>
            <a:off x="265500" y="1296187"/>
            <a:ext cx="4045200" cy="30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Overall Accuracy: 76.7% 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Angry (85% Precision, 85% Recall) 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Surprised (73% Precision, 97% Recall).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Neutral (48% Precision, 100% Recall)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Happy (85% Precision, 50% Recall)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6075" y="1023475"/>
            <a:ext cx="3600876" cy="3600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Wav2Vec2.0 or HuBERT-based models are preferred due to their robustness, while SVM remains a lightweight alternative for low-resource scenarios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Pranjal Malik (M24CSA021)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Jyotishman Das (M24CSA013)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9475" y="0"/>
            <a:ext cx="512194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